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0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6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1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3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7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4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9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B5789-C0F0-46DD-A967-B5FD2297C13B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E385C-3CA6-431C-B7E7-BD336209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3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32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corp</dc:creator>
  <cp:lastModifiedBy>don corp</cp:lastModifiedBy>
  <cp:revision>1</cp:revision>
  <dcterms:created xsi:type="dcterms:W3CDTF">2015-01-09T18:41:00Z</dcterms:created>
  <dcterms:modified xsi:type="dcterms:W3CDTF">2015-01-09T18:42:10Z</dcterms:modified>
</cp:coreProperties>
</file>